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63"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E4339-B081-4360-8713-98D087F69114}" type="datetimeFigureOut">
              <a:rPr lang="en-US" smtClean="0"/>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5AA19-F18A-40A1-BECA-F0CBF2FA23BD}" type="slidenum">
              <a:rPr lang="en-US" smtClean="0"/>
              <a:t>‹#›</a:t>
            </a:fld>
            <a:endParaRPr lang="en-US"/>
          </a:p>
        </p:txBody>
      </p:sp>
    </p:spTree>
    <p:extLst>
      <p:ext uri="{BB962C8B-B14F-4D97-AF65-F5344CB8AC3E}">
        <p14:creationId xmlns:p14="http://schemas.microsoft.com/office/powerpoint/2010/main" val="243753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5AA19-F18A-40A1-BECA-F0CBF2FA23BD}" type="slidenum">
              <a:rPr lang="en-US" smtClean="0"/>
              <a:t>4</a:t>
            </a:fld>
            <a:endParaRPr lang="en-US"/>
          </a:p>
        </p:txBody>
      </p:sp>
    </p:spTree>
    <p:extLst>
      <p:ext uri="{BB962C8B-B14F-4D97-AF65-F5344CB8AC3E}">
        <p14:creationId xmlns:p14="http://schemas.microsoft.com/office/powerpoint/2010/main" val="40045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AF1AFD-91D6-46C5-A2E2-D71A2B0DF628}"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AF1AFD-91D6-46C5-A2E2-D71A2B0DF62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AF1AFD-91D6-46C5-A2E2-D71A2B0DF62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AF1AFD-91D6-46C5-A2E2-D71A2B0DF62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AF1AFD-91D6-46C5-A2E2-D71A2B0DF628}"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AF1AFD-91D6-46C5-A2E2-D71A2B0DF62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AF1AFD-91D6-46C5-A2E2-D71A2B0DF628}"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AF1AFD-91D6-46C5-A2E2-D71A2B0DF62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AF1AFD-91D6-46C5-A2E2-D71A2B0DF62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AF1AFD-91D6-46C5-A2E2-D71A2B0DF628}"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EBC4A-91A6-4E63-A803-A8CA4C54DD17}" type="datetimeFigureOut">
              <a:rPr lang="en-US" smtClean="0"/>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AF1AFD-91D6-46C5-A2E2-D71A2B0DF62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DDEBC4A-91A6-4E63-A803-A8CA4C54DD17}" type="datetimeFigureOut">
              <a:rPr lang="en-US" smtClean="0"/>
              <a:t>1/20/2015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EAF1AFD-91D6-46C5-A2E2-D71A2B0DF628}"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ewhealthguide.org/Types-Of-Doctors.html" TargetMode="External"/><Relationship Id="rId2" Type="http://schemas.openxmlformats.org/officeDocument/2006/relationships/hyperlink" Target="http://www.medtogo.com/Complete-Surgery-List.html" TargetMode="External"/><Relationship Id="rId1" Type="http://schemas.openxmlformats.org/officeDocument/2006/relationships/slideLayout" Target="../slideLayouts/slideLayout2.xml"/><Relationship Id="rId5" Type="http://schemas.openxmlformats.org/officeDocument/2006/relationships/hyperlink" Target="http://www.innerbody.com/" TargetMode="External"/><Relationship Id="rId4" Type="http://schemas.openxmlformats.org/officeDocument/2006/relationships/hyperlink" Target="http://www.hopkinsmedicine.org/healthlibrary/test_proced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24400" y="147452"/>
            <a:ext cx="3049075" cy="2062348"/>
          </a:xfrm>
          <a:prstGeom prst="rect">
            <a:avLst/>
          </a:prstGeom>
        </p:spPr>
      </p:pic>
      <p:sp>
        <p:nvSpPr>
          <p:cNvPr id="2" name="Title 1"/>
          <p:cNvSpPr>
            <a:spLocks noGrp="1"/>
          </p:cNvSpPr>
          <p:nvPr>
            <p:ph type="ctrTitle"/>
          </p:nvPr>
        </p:nvSpPr>
        <p:spPr/>
        <p:txBody>
          <a:bodyPr/>
          <a:lstStyle/>
          <a:p>
            <a:r>
              <a:rPr lang="en-US" b="1" dirty="0" smtClean="0">
                <a:solidFill>
                  <a:schemeClr val="tx1"/>
                </a:solidFill>
              </a:rPr>
              <a:t>Respiratory System</a:t>
            </a:r>
            <a:endParaRPr lang="en-US" b="1" dirty="0">
              <a:solidFill>
                <a:schemeClr val="tx1"/>
              </a:solidFill>
            </a:endParaRPr>
          </a:p>
        </p:txBody>
      </p:sp>
      <p:sp>
        <p:nvSpPr>
          <p:cNvPr id="3" name="Subtitle 2"/>
          <p:cNvSpPr>
            <a:spLocks noGrp="1"/>
          </p:cNvSpPr>
          <p:nvPr>
            <p:ph type="subTitle" idx="1"/>
          </p:nvPr>
        </p:nvSpPr>
        <p:spPr/>
        <p:txBody>
          <a:bodyPr/>
          <a:lstStyle/>
          <a:p>
            <a:r>
              <a:rPr lang="en-US" dirty="0" smtClean="0">
                <a:solidFill>
                  <a:schemeClr val="tx1"/>
                </a:solidFill>
              </a:rPr>
              <a:t>By: Luke Powell, Indigo Young, and Chase Wilson</a:t>
            </a:r>
            <a:endParaRPr lang="en-US" dirty="0">
              <a:solidFill>
                <a:schemeClr val="tx1"/>
              </a:solidFill>
            </a:endParaRPr>
          </a:p>
        </p:txBody>
      </p:sp>
    </p:spTree>
    <p:extLst>
      <p:ext uri="{BB962C8B-B14F-4D97-AF65-F5344CB8AC3E}">
        <p14:creationId xmlns:p14="http://schemas.microsoft.com/office/powerpoint/2010/main" val="1025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509" y="3581400"/>
            <a:ext cx="2894368" cy="246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General Facts </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Breathing, you do it all the time. You hardly ever think about it, though, unless you suddenly can’t breathe. </a:t>
            </a:r>
          </a:p>
          <a:p>
            <a:r>
              <a:rPr lang="en-US" sz="2000" dirty="0" smtClean="0"/>
              <a:t>Respiration- the process by which a body gets and uses oxygen and releases carbon dioxide and water.</a:t>
            </a:r>
          </a:p>
          <a:p>
            <a:r>
              <a:rPr lang="en-US" sz="2000" dirty="0" smtClean="0"/>
              <a:t>Respiration is divided into two parts.</a:t>
            </a:r>
          </a:p>
          <a:p>
            <a:pPr marL="457200" indent="-457200">
              <a:buFont typeface="+mj-lt"/>
              <a:buAutoNum type="arabicPeriod"/>
            </a:pPr>
            <a:r>
              <a:rPr lang="en-US" sz="2000" dirty="0" smtClean="0"/>
              <a:t>Breathing- inhaling and exhaling</a:t>
            </a:r>
          </a:p>
          <a:p>
            <a:pPr marL="457200" indent="-457200">
              <a:buFont typeface="+mj-lt"/>
              <a:buAutoNum type="arabicPeriod"/>
            </a:pPr>
            <a:r>
              <a:rPr lang="en-US" sz="2000" dirty="0" smtClean="0"/>
              <a:t>Cellular respiration- involves chemical reactions that release energy from food</a:t>
            </a:r>
          </a:p>
          <a:p>
            <a:r>
              <a:rPr lang="en-US" sz="2000" dirty="0" smtClean="0"/>
              <a:t>The nose, throat, lungs, and passageways that lead to the lungs make up the respiratory system.</a:t>
            </a:r>
          </a:p>
          <a:p>
            <a:r>
              <a:rPr lang="en-US" sz="2000" dirty="0" smtClean="0"/>
              <a:t>Important vocab words- respiration, respiratory</a:t>
            </a:r>
          </a:p>
          <a:p>
            <a:pPr marL="0" indent="0">
              <a:buNone/>
            </a:pPr>
            <a:r>
              <a:rPr lang="en-US" sz="2000" dirty="0" smtClean="0"/>
              <a:t>System, pharynx, larynx, and trachea.</a:t>
            </a:r>
            <a:endParaRPr lang="en-US" sz="2000" dirty="0"/>
          </a:p>
        </p:txBody>
      </p:sp>
    </p:spTree>
    <p:extLst>
      <p:ext uri="{BB962C8B-B14F-4D97-AF65-F5344CB8AC3E}">
        <p14:creationId xmlns:p14="http://schemas.microsoft.com/office/powerpoint/2010/main" val="247231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733800"/>
            <a:ext cx="2971800" cy="240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General Physician </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Respiratory system </a:t>
            </a:r>
            <a:r>
              <a:rPr lang="en-US" dirty="0" smtClean="0"/>
              <a:t>is, </a:t>
            </a:r>
            <a:r>
              <a:rPr lang="en-US" dirty="0"/>
              <a:t>organs that are involved in breathing which are the nose, throat, larynx, trachea, bronchi, and lungs. </a:t>
            </a:r>
          </a:p>
          <a:p>
            <a:r>
              <a:rPr lang="en-US" dirty="0"/>
              <a:t>Our respiratory system takes up oxygen and removes carbon dioxide.  </a:t>
            </a:r>
          </a:p>
          <a:p>
            <a:r>
              <a:rPr lang="en-US" dirty="0"/>
              <a:t>Pharynx: a tube that leads from the mouth to the esophagus. The pharynx is a common passage way from air and food.</a:t>
            </a:r>
          </a:p>
          <a:p>
            <a:r>
              <a:rPr lang="en-US" dirty="0"/>
              <a:t>Larynx: a tube in the neck between the pharynx and the trachea. The larynx places the vocal chords. The larynx has a skeleton that helps bring out voice production and also helps breathing and swallowing.</a:t>
            </a:r>
          </a:p>
          <a:p>
            <a:r>
              <a:rPr lang="en-US" dirty="0"/>
              <a:t>Trachea: a tube that connects both the  pharynx  and the larynx  to the lungs and also allows regular air flow from the lungs.</a:t>
            </a:r>
          </a:p>
          <a:p>
            <a:r>
              <a:rPr lang="en-US" dirty="0"/>
              <a:t>Bronchi: main way into the lungs for air</a:t>
            </a:r>
          </a:p>
          <a:p>
            <a:r>
              <a:rPr lang="en-US" dirty="0"/>
              <a:t>Alveoli: the alveoli gas exchanges when cellular respiration builds up   </a:t>
            </a:r>
          </a:p>
          <a:p>
            <a:r>
              <a:rPr lang="en-US" dirty="0"/>
              <a:t>Diaphragm: the muscle that separates the chest</a:t>
            </a:r>
          </a:p>
          <a:p>
            <a:r>
              <a:rPr lang="en-US" dirty="0"/>
              <a:t>Bronchioles: a thin wall that extends to the bronchus </a:t>
            </a:r>
          </a:p>
          <a:p>
            <a:r>
              <a:rPr lang="en-US" dirty="0"/>
              <a:t>Pulmonary ventilation and external respiration are similar </a:t>
            </a:r>
          </a:p>
        </p:txBody>
      </p:sp>
    </p:spTree>
    <p:extLst>
      <p:ext uri="{BB962C8B-B14F-4D97-AF65-F5344CB8AC3E}">
        <p14:creationId xmlns:p14="http://schemas.microsoft.com/office/powerpoint/2010/main" val="158610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2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Epidemiologist</a:t>
            </a:r>
            <a:endParaRPr lang="en-US" dirty="0"/>
          </a:p>
        </p:txBody>
      </p:sp>
      <p:sp>
        <p:nvSpPr>
          <p:cNvPr id="3" name="Content Placeholder 2"/>
          <p:cNvSpPr>
            <a:spLocks noGrp="1"/>
          </p:cNvSpPr>
          <p:nvPr>
            <p:ph idx="1"/>
          </p:nvPr>
        </p:nvSpPr>
        <p:spPr/>
        <p:txBody>
          <a:bodyPr>
            <a:normAutofit/>
          </a:bodyPr>
          <a:lstStyle/>
          <a:p>
            <a:r>
              <a:rPr lang="en-US" sz="1600" dirty="0" smtClean="0"/>
              <a:t>A few diseases in the respiratory system are asthma, emphysema, and tuberculosis.</a:t>
            </a:r>
          </a:p>
          <a:p>
            <a:r>
              <a:rPr lang="en-US" sz="1600" dirty="0" smtClean="0"/>
              <a:t>Asthma is a common disease and some of you may have it. </a:t>
            </a:r>
          </a:p>
          <a:p>
            <a:r>
              <a:rPr lang="en-US" sz="1600" dirty="0" smtClean="0"/>
              <a:t>Asthma </a:t>
            </a:r>
            <a:r>
              <a:rPr lang="en-US" sz="1600" dirty="0"/>
              <a:t>was discovered by Hippocrates of </a:t>
            </a:r>
            <a:r>
              <a:rPr lang="en-US" sz="1600" dirty="0" smtClean="0"/>
              <a:t>Cos, also known as the “Father of Medicine”.</a:t>
            </a:r>
          </a:p>
          <a:p>
            <a:r>
              <a:rPr lang="en-US" sz="1600" dirty="0" smtClean="0"/>
              <a:t>Common asthma symptoms include coughing, wheezing, shortness of breath, and chest tightness.</a:t>
            </a:r>
          </a:p>
          <a:p>
            <a:r>
              <a:rPr lang="en-US" sz="1600" dirty="0" smtClean="0"/>
              <a:t>At this point there is no cure for asthma. </a:t>
            </a:r>
          </a:p>
          <a:p>
            <a:r>
              <a:rPr lang="en-US" sz="1600" dirty="0" smtClean="0"/>
              <a:t>In the late 1800’s James </a:t>
            </a:r>
            <a:r>
              <a:rPr lang="en-US" sz="1600" dirty="0"/>
              <a:t>J</a:t>
            </a:r>
            <a:r>
              <a:rPr lang="en-US" sz="1600" dirty="0" smtClean="0"/>
              <a:t>ackson Jr. discovered Emphysema, or COPD.</a:t>
            </a:r>
          </a:p>
          <a:p>
            <a:r>
              <a:rPr lang="en-US" sz="1600" dirty="0" smtClean="0"/>
              <a:t>The main cause for COPD is caused by smoking for long periods of time.</a:t>
            </a:r>
          </a:p>
          <a:p>
            <a:r>
              <a:rPr lang="en-US" sz="1600" dirty="0" smtClean="0"/>
              <a:t>COPD also has no cure, however lifestyle changes can make you feel a bit better. </a:t>
            </a:r>
          </a:p>
          <a:p>
            <a:r>
              <a:rPr lang="en-US" sz="1600" dirty="0" smtClean="0"/>
              <a:t>Robert Koch, a German physician, discovered tuberculosis in 1882. </a:t>
            </a:r>
          </a:p>
          <a:p>
            <a:endParaRPr lang="en-US" sz="1600" dirty="0"/>
          </a:p>
        </p:txBody>
      </p:sp>
      <p:pic>
        <p:nvPicPr>
          <p:cNvPr id="4" name="Picture 3"/>
          <p:cNvPicPr>
            <a:picLocks noChangeAspect="1"/>
          </p:cNvPicPr>
          <p:nvPr/>
        </p:nvPicPr>
        <p:blipFill>
          <a:blip r:embed="rId2"/>
          <a:stretch>
            <a:fillRect/>
          </a:stretch>
        </p:blipFill>
        <p:spPr>
          <a:xfrm>
            <a:off x="5791200" y="4191000"/>
            <a:ext cx="2628900" cy="1752600"/>
          </a:xfrm>
          <a:prstGeom prst="rect">
            <a:avLst/>
          </a:prstGeom>
        </p:spPr>
      </p:pic>
    </p:spTree>
    <p:extLst>
      <p:ext uri="{BB962C8B-B14F-4D97-AF65-F5344CB8AC3E}">
        <p14:creationId xmlns:p14="http://schemas.microsoft.com/office/powerpoint/2010/main" val="1222546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Surgeon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r>
              <a:rPr lang="en-US" sz="1600" dirty="0" smtClean="0"/>
              <a:t>Respiratory system procedures include kidney transplant and nose job. </a:t>
            </a:r>
          </a:p>
          <a:p>
            <a:r>
              <a:rPr lang="en-US" sz="1600" dirty="0" smtClean="0"/>
              <a:t>The first heart surgery was preformed in 1893. The first lung surgery was June 11,1963. The first Kidney surgery happened in the 1950s .The first nose surgery was in either 3000 to 2500 B.C </a:t>
            </a:r>
          </a:p>
          <a:p>
            <a:r>
              <a:rPr lang="en-US" sz="1600" dirty="0" smtClean="0"/>
              <a:t>The first to person to preform heart surgery was Daniel Hale Williams. </a:t>
            </a:r>
          </a:p>
          <a:p>
            <a:r>
              <a:rPr lang="en-US" sz="1600" dirty="0" smtClean="0"/>
              <a:t>Lung surgery would be preformed if your lungs were collapsing or  if you had lung cancer. Kidney surgery would be preformed if you had failing lungs or your lungs failed. Nose surgery would be preformed if you wanted a nose job or you broke your nose and you want to fix it. You would have heart surgery if you had an enlarged heart or if you have heart failure.</a:t>
            </a:r>
          </a:p>
          <a:p>
            <a:r>
              <a:rPr lang="en-US" sz="1600" dirty="0" smtClean="0"/>
              <a:t>Lung diseases include asthma, emphysema, cystic fibrosis, and lung cancer. Kidney diseases include hereditary disorders, congenital diseases, and kidney stones. Nose diseases consist of hay fever and chronical atresia. Heart diseases are artery diseases, cardiomyopathy, arrhythmias, and congestive heart failure.</a:t>
            </a:r>
          </a:p>
          <a:p>
            <a:r>
              <a:rPr lang="en-US" sz="1600" dirty="0" smtClean="0"/>
              <a:t>Your bladder would be infected if you had a kidney disease, everything would be affected if you had a heart disease.</a:t>
            </a:r>
          </a:p>
          <a:p>
            <a:r>
              <a:rPr lang="en-US" sz="1600" dirty="0" smtClean="0"/>
              <a:t>If you didn’t get a lung procedure you would probably stop breathing and your lungs would collapse. If you don’t have kidney surgery your kidney would fail or your kidney would keep failing.   </a:t>
            </a:r>
            <a:endParaRPr lang="en-US" sz="1600" dirty="0"/>
          </a:p>
        </p:txBody>
      </p:sp>
      <p:pic>
        <p:nvPicPr>
          <p:cNvPr id="4" name="Picture 3"/>
          <p:cNvPicPr>
            <a:picLocks noChangeAspect="1"/>
          </p:cNvPicPr>
          <p:nvPr/>
        </p:nvPicPr>
        <p:blipFill>
          <a:blip r:embed="rId2"/>
          <a:stretch>
            <a:fillRect/>
          </a:stretch>
        </p:blipFill>
        <p:spPr>
          <a:xfrm>
            <a:off x="4343400" y="4538926"/>
            <a:ext cx="3200400" cy="1608534"/>
          </a:xfrm>
          <a:prstGeom prst="rect">
            <a:avLst/>
          </a:prstGeom>
        </p:spPr>
      </p:pic>
    </p:spTree>
    <p:extLst>
      <p:ext uri="{BB962C8B-B14F-4D97-AF65-F5344CB8AC3E}">
        <p14:creationId xmlns:p14="http://schemas.microsoft.com/office/powerpoint/2010/main" val="12233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Internist</a:t>
            </a:r>
            <a:endParaRPr lang="en-US" dirty="0"/>
          </a:p>
        </p:txBody>
      </p:sp>
      <p:sp>
        <p:nvSpPr>
          <p:cNvPr id="3" name="Content Placeholder 2"/>
          <p:cNvSpPr>
            <a:spLocks noGrp="1"/>
          </p:cNvSpPr>
          <p:nvPr>
            <p:ph idx="1"/>
          </p:nvPr>
        </p:nvSpPr>
        <p:spPr/>
        <p:txBody>
          <a:bodyPr>
            <a:normAutofit fontScale="92500"/>
          </a:bodyPr>
          <a:lstStyle/>
          <a:p>
            <a:r>
              <a:rPr lang="en-US" dirty="0"/>
              <a:t>3</a:t>
            </a:r>
            <a:r>
              <a:rPr lang="en-US" dirty="0" smtClean="0"/>
              <a:t> doctors that work with the respiratory system in include, pulmonologist-works with your lungs, Allergist- lots of allergies, and General Physician- asthma-related problems.</a:t>
            </a:r>
          </a:p>
          <a:p>
            <a:r>
              <a:rPr lang="en-US" dirty="0" smtClean="0"/>
              <a:t> Living creatures require cells, tissues, and organs working in sync to help the creature live.</a:t>
            </a:r>
          </a:p>
          <a:p>
            <a:r>
              <a:rPr lang="en-US" dirty="0" smtClean="0"/>
              <a:t>Supplies the blood with oxygen. You inhale air though your nose or mouth.</a:t>
            </a:r>
          </a:p>
          <a:p>
            <a:r>
              <a:rPr lang="en-US" dirty="0" smtClean="0"/>
              <a:t>Respiratory organ systems interact with circulatory organ systems. The </a:t>
            </a:r>
            <a:r>
              <a:rPr lang="en-US" dirty="0"/>
              <a:t>circulatory </a:t>
            </a:r>
            <a:r>
              <a:rPr lang="en-US" dirty="0" smtClean="0"/>
              <a:t>system-your </a:t>
            </a:r>
            <a:r>
              <a:rPr lang="en-US" dirty="0"/>
              <a:t>blood picks up oxygen from the lungs </a:t>
            </a:r>
            <a:r>
              <a:rPr lang="en-US" dirty="0" smtClean="0"/>
              <a:t>and then distributes it to all tissues.   </a:t>
            </a:r>
            <a:endParaRPr lang="en-US" dirty="0"/>
          </a:p>
        </p:txBody>
      </p:sp>
      <p:pic>
        <p:nvPicPr>
          <p:cNvPr id="4" name="Picture 3"/>
          <p:cNvPicPr>
            <a:picLocks noChangeAspect="1"/>
          </p:cNvPicPr>
          <p:nvPr/>
        </p:nvPicPr>
        <p:blipFill>
          <a:blip r:embed="rId2"/>
          <a:stretch>
            <a:fillRect/>
          </a:stretch>
        </p:blipFill>
        <p:spPr>
          <a:xfrm>
            <a:off x="5257800" y="4724400"/>
            <a:ext cx="3200400" cy="1828800"/>
          </a:xfrm>
          <a:prstGeom prst="rect">
            <a:avLst/>
          </a:prstGeom>
        </p:spPr>
      </p:pic>
    </p:spTree>
    <p:extLst>
      <p:ext uri="{BB962C8B-B14F-4D97-AF65-F5344CB8AC3E}">
        <p14:creationId xmlns:p14="http://schemas.microsoft.com/office/powerpoint/2010/main" val="358504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a:hlinkClick r:id="rId2"/>
              </a:rPr>
              <a:t>://</a:t>
            </a:r>
            <a:r>
              <a:rPr lang="en-US" dirty="0" smtClean="0">
                <a:hlinkClick r:id="rId2"/>
              </a:rPr>
              <a:t>www.medtogo.com/Complete-Surgery-List.html</a:t>
            </a:r>
            <a:endParaRPr lang="en-US" dirty="0"/>
          </a:p>
          <a:p>
            <a:r>
              <a:rPr lang="en-US" dirty="0" smtClean="0"/>
              <a:t>http</a:t>
            </a:r>
            <a:r>
              <a:rPr lang="en-US" dirty="0"/>
              <a:t>://my.hrw.com/ </a:t>
            </a:r>
            <a:endParaRPr lang="en-US" dirty="0" smtClean="0"/>
          </a:p>
          <a:p>
            <a:r>
              <a:rPr lang="en-US" dirty="0" smtClean="0">
                <a:hlinkClick r:id="rId3"/>
              </a:rPr>
              <a:t>http</a:t>
            </a:r>
            <a:r>
              <a:rPr lang="en-US" dirty="0">
                <a:hlinkClick r:id="rId3"/>
              </a:rPr>
              <a:t>://</a:t>
            </a:r>
            <a:r>
              <a:rPr lang="en-US" dirty="0" smtClean="0">
                <a:hlinkClick r:id="rId3"/>
              </a:rPr>
              <a:t>www.newhealthguide.org/Types-Of-Doctors.html</a:t>
            </a:r>
            <a:endParaRPr lang="en-US" dirty="0" smtClean="0"/>
          </a:p>
          <a:p>
            <a:r>
              <a:rPr lang="en-US" dirty="0" smtClean="0"/>
              <a:t> Google images</a:t>
            </a:r>
          </a:p>
          <a:p>
            <a:r>
              <a:rPr lang="en-US" dirty="0" smtClean="0">
                <a:hlinkClick r:id="rId4"/>
              </a:rPr>
              <a:t>http</a:t>
            </a:r>
            <a:r>
              <a:rPr lang="en-US" dirty="0">
                <a:hlinkClick r:id="rId4"/>
              </a:rPr>
              <a:t>://www.hopkinsmedicine.org/healthlibrary/test_procedures</a:t>
            </a:r>
            <a:r>
              <a:rPr lang="en-US" dirty="0" smtClean="0">
                <a:hlinkClick r:id="rId4"/>
              </a:rPr>
              <a:t>/</a:t>
            </a:r>
            <a:endParaRPr lang="en-US" dirty="0" smtClean="0"/>
          </a:p>
          <a:p>
            <a:r>
              <a:rPr lang="en-US" smtClean="0">
                <a:hlinkClick r:id="rId5"/>
              </a:rPr>
              <a:t>http</a:t>
            </a:r>
            <a:r>
              <a:rPr lang="en-US">
                <a:hlinkClick r:id="rId5"/>
              </a:rPr>
              <a:t>://www.innerbody.com</a:t>
            </a:r>
            <a:r>
              <a:rPr lang="en-US" smtClean="0">
                <a:hlinkClick r:id="rId5"/>
              </a:rPr>
              <a:t>/</a:t>
            </a:r>
            <a:r>
              <a:rPr lang="en-US" smtClean="0"/>
              <a:t> </a:t>
            </a:r>
            <a:endParaRPr lang="en-US" dirty="0"/>
          </a:p>
        </p:txBody>
      </p:sp>
    </p:spTree>
    <p:extLst>
      <p:ext uri="{BB962C8B-B14F-4D97-AF65-F5344CB8AC3E}">
        <p14:creationId xmlns:p14="http://schemas.microsoft.com/office/powerpoint/2010/main" val="33577816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835</TotalTime>
  <Words>773</Words>
  <Application>Microsoft Office PowerPoint</Application>
  <PresentationFormat>On-screen Show (4:3)</PresentationFormat>
  <Paragraphs>54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Respiratory System</vt:lpstr>
      <vt:lpstr>General Facts </vt:lpstr>
      <vt:lpstr>General Physician </vt:lpstr>
      <vt:lpstr>PowerPoint Presentation</vt:lpstr>
      <vt:lpstr>Epidemiologist</vt:lpstr>
      <vt:lpstr>Surgeon </vt:lpstr>
      <vt:lpstr>Internist</vt:lpstr>
      <vt:lpstr>Citations</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Luke Powell</dc:creator>
  <cp:lastModifiedBy>Lauren Puckett</cp:lastModifiedBy>
  <cp:revision>37</cp:revision>
  <dcterms:created xsi:type="dcterms:W3CDTF">2015-01-13T20:20:08Z</dcterms:created>
  <dcterms:modified xsi:type="dcterms:W3CDTF">2015-01-20T19:03:01Z</dcterms:modified>
</cp:coreProperties>
</file>