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2C79-01C2-4E40-8E15-C550E8869BF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8C83-389C-4EFC-8363-5902B8A60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9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2C79-01C2-4E40-8E15-C550E8869BF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8C83-389C-4EFC-8363-5902B8A60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8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2C79-01C2-4E40-8E15-C550E8869BF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8C83-389C-4EFC-8363-5902B8A60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06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2C79-01C2-4E40-8E15-C550E8869BF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8C83-389C-4EFC-8363-5902B8A60AC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0151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2C79-01C2-4E40-8E15-C550E8869BF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8C83-389C-4EFC-8363-5902B8A60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84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2C79-01C2-4E40-8E15-C550E8869BF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8C83-389C-4EFC-8363-5902B8A60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7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2C79-01C2-4E40-8E15-C550E8869BF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8C83-389C-4EFC-8363-5902B8A60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22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2C79-01C2-4E40-8E15-C550E8869BF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8C83-389C-4EFC-8363-5902B8A60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8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2C79-01C2-4E40-8E15-C550E8869BF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8C83-389C-4EFC-8363-5902B8A60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8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2C79-01C2-4E40-8E15-C550E8869BF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8C83-389C-4EFC-8363-5902B8A60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4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2C79-01C2-4E40-8E15-C550E8869BF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8C83-389C-4EFC-8363-5902B8A60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8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2C79-01C2-4E40-8E15-C550E8869BF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8C83-389C-4EFC-8363-5902B8A60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8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2C79-01C2-4E40-8E15-C550E8869BF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8C83-389C-4EFC-8363-5902B8A60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2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2C79-01C2-4E40-8E15-C550E8869BF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8C83-389C-4EFC-8363-5902B8A60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1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2C79-01C2-4E40-8E15-C550E8869BF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8C83-389C-4EFC-8363-5902B8A60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2C79-01C2-4E40-8E15-C550E8869BF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8C83-389C-4EFC-8363-5902B8A60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1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2C79-01C2-4E40-8E15-C550E8869BF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8C83-389C-4EFC-8363-5902B8A60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0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4112C79-01C2-4E40-8E15-C550E8869BF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68C83-389C-4EFC-8363-5902B8A60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18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9481416" cy="3329581"/>
          </a:xfrm>
        </p:spPr>
        <p:txBody>
          <a:bodyPr/>
          <a:lstStyle/>
          <a:p>
            <a:r>
              <a:rPr lang="en-US" dirty="0" smtClean="0"/>
              <a:t>Government Systems for 6</a:t>
            </a:r>
            <a:r>
              <a:rPr lang="en-US" baseline="30000" dirty="0" smtClean="0"/>
              <a:t>th</a:t>
            </a:r>
            <a:r>
              <a:rPr lang="en-US" dirty="0" smtClean="0"/>
              <a:t> Grade Social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74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280403" cy="4195481"/>
          </a:xfrm>
        </p:spPr>
        <p:txBody>
          <a:bodyPr/>
          <a:lstStyle/>
          <a:p>
            <a:r>
              <a:rPr lang="en-US" b="1" dirty="0" smtClean="0"/>
              <a:t>United Kingdom: </a:t>
            </a:r>
            <a:r>
              <a:rPr lang="en-US" dirty="0" smtClean="0"/>
              <a:t>Parliamentary Democracy</a:t>
            </a:r>
          </a:p>
          <a:p>
            <a:r>
              <a:rPr lang="en-US" b="1" dirty="0" smtClean="0"/>
              <a:t>Germany: </a:t>
            </a:r>
            <a:r>
              <a:rPr lang="en-US" dirty="0" smtClean="0"/>
              <a:t>Parliamentary Democracy</a:t>
            </a:r>
          </a:p>
          <a:p>
            <a:r>
              <a:rPr lang="en-US" b="1" dirty="0" smtClean="0"/>
              <a:t>Russia: </a:t>
            </a:r>
            <a:r>
              <a:rPr lang="en-US" dirty="0" smtClean="0"/>
              <a:t>Presidential Democracy</a:t>
            </a:r>
          </a:p>
          <a:p>
            <a:r>
              <a:rPr lang="en-US" b="1" dirty="0" smtClean="0"/>
              <a:t>Canada: </a:t>
            </a:r>
            <a:r>
              <a:rPr lang="en-US" dirty="0" smtClean="0"/>
              <a:t>Parliamentary Democracy</a:t>
            </a:r>
          </a:p>
          <a:p>
            <a:r>
              <a:rPr lang="en-US" b="1" dirty="0" smtClean="0"/>
              <a:t>Brazil: </a:t>
            </a:r>
            <a:r>
              <a:rPr lang="en-US" dirty="0" smtClean="0"/>
              <a:t>Presidential Democracy</a:t>
            </a:r>
          </a:p>
          <a:p>
            <a:r>
              <a:rPr lang="en-US" b="1" dirty="0" smtClean="0"/>
              <a:t>Mexico: </a:t>
            </a:r>
            <a:r>
              <a:rPr lang="en-US" dirty="0" smtClean="0"/>
              <a:t>Presidential Democracy</a:t>
            </a:r>
          </a:p>
          <a:p>
            <a:r>
              <a:rPr lang="en-US" b="1" dirty="0" smtClean="0"/>
              <a:t>Cuba: </a:t>
            </a:r>
            <a:r>
              <a:rPr lang="en-US" dirty="0" smtClean="0"/>
              <a:t>Autocratic/Dictatorship</a:t>
            </a:r>
          </a:p>
          <a:p>
            <a:r>
              <a:rPr lang="en-US" b="1" dirty="0" smtClean="0"/>
              <a:t>Australia: </a:t>
            </a:r>
            <a:r>
              <a:rPr lang="en-US" dirty="0" smtClean="0"/>
              <a:t>Parliamentary Democracy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04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487110" cy="1400530"/>
          </a:xfrm>
        </p:spPr>
        <p:txBody>
          <a:bodyPr/>
          <a:lstStyle/>
          <a:p>
            <a:r>
              <a:rPr lang="en-US" dirty="0" smtClean="0"/>
              <a:t>How the Government Distributes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United </a:t>
            </a:r>
            <a:r>
              <a:rPr lang="en-US" b="1" dirty="0" smtClean="0"/>
              <a:t>Kingdom: </a:t>
            </a:r>
            <a:r>
              <a:rPr lang="en-US" dirty="0" smtClean="0"/>
              <a:t>Federal/Confederation</a:t>
            </a:r>
          </a:p>
          <a:p>
            <a:r>
              <a:rPr lang="en-US" b="1" dirty="0" smtClean="0"/>
              <a:t>Germany: </a:t>
            </a:r>
            <a:r>
              <a:rPr lang="en-US" dirty="0" smtClean="0"/>
              <a:t>Federal/Confederation</a:t>
            </a:r>
            <a:endParaRPr lang="en-US" dirty="0"/>
          </a:p>
          <a:p>
            <a:r>
              <a:rPr lang="en-US" b="1" dirty="0" smtClean="0"/>
              <a:t>Russia: </a:t>
            </a:r>
            <a:r>
              <a:rPr lang="en-US" dirty="0" smtClean="0"/>
              <a:t>Federal</a:t>
            </a:r>
            <a:endParaRPr lang="en-US" dirty="0"/>
          </a:p>
          <a:p>
            <a:r>
              <a:rPr lang="en-US" b="1" dirty="0" smtClean="0"/>
              <a:t>Canada: </a:t>
            </a:r>
            <a:r>
              <a:rPr lang="en-US" dirty="0" smtClean="0"/>
              <a:t>Federal</a:t>
            </a:r>
            <a:endParaRPr lang="en-US" dirty="0"/>
          </a:p>
          <a:p>
            <a:r>
              <a:rPr lang="en-US" b="1" dirty="0" smtClean="0"/>
              <a:t>Brazil: </a:t>
            </a:r>
            <a:r>
              <a:rPr lang="en-US" dirty="0" smtClean="0"/>
              <a:t>Federal</a:t>
            </a:r>
            <a:endParaRPr lang="en-US" dirty="0"/>
          </a:p>
          <a:p>
            <a:r>
              <a:rPr lang="en-US" b="1" dirty="0" smtClean="0"/>
              <a:t>Mexico: </a:t>
            </a:r>
            <a:r>
              <a:rPr lang="en-US" dirty="0" smtClean="0"/>
              <a:t>Federal</a:t>
            </a:r>
            <a:endParaRPr lang="en-US" dirty="0"/>
          </a:p>
          <a:p>
            <a:r>
              <a:rPr lang="en-US" b="1" dirty="0" smtClean="0"/>
              <a:t>Cuba: </a:t>
            </a:r>
            <a:r>
              <a:rPr lang="en-US" dirty="0" smtClean="0"/>
              <a:t>Unitary</a:t>
            </a:r>
            <a:endParaRPr lang="en-US" dirty="0"/>
          </a:p>
          <a:p>
            <a:r>
              <a:rPr lang="en-US" b="1" dirty="0" smtClean="0"/>
              <a:t>Australia: </a:t>
            </a:r>
            <a:r>
              <a:rPr lang="en-US" dirty="0" smtClean="0"/>
              <a:t>Federal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196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Leader is Elected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United Kingdom: </a:t>
            </a:r>
            <a:r>
              <a:rPr lang="en-US" dirty="0" smtClean="0"/>
              <a:t>Parliament elects Prime Minister</a:t>
            </a:r>
          </a:p>
          <a:p>
            <a:r>
              <a:rPr lang="en-US" b="1" dirty="0" smtClean="0"/>
              <a:t>Germany</a:t>
            </a:r>
            <a:r>
              <a:rPr lang="en-US" b="1" dirty="0"/>
              <a:t>: </a:t>
            </a:r>
            <a:r>
              <a:rPr lang="en-US" dirty="0" smtClean="0"/>
              <a:t>Bundestag elects Chancellor</a:t>
            </a:r>
          </a:p>
          <a:p>
            <a:r>
              <a:rPr lang="en-US" b="1" dirty="0" smtClean="0"/>
              <a:t>Russia: </a:t>
            </a:r>
            <a:r>
              <a:rPr lang="en-US" dirty="0" smtClean="0"/>
              <a:t>popular vote elects the President</a:t>
            </a:r>
            <a:endParaRPr lang="en-US" dirty="0"/>
          </a:p>
          <a:p>
            <a:r>
              <a:rPr lang="en-US" b="1" dirty="0" smtClean="0"/>
              <a:t>Canada: </a:t>
            </a:r>
            <a:r>
              <a:rPr lang="en-US" dirty="0" smtClean="0"/>
              <a:t>Parliament elects Prime Minister</a:t>
            </a:r>
            <a:endParaRPr lang="en-US" dirty="0"/>
          </a:p>
          <a:p>
            <a:r>
              <a:rPr lang="en-US" b="1" dirty="0" smtClean="0"/>
              <a:t>Brazil: </a:t>
            </a:r>
            <a:r>
              <a:rPr lang="en-US" dirty="0" smtClean="0"/>
              <a:t>popular vote elects the President</a:t>
            </a:r>
            <a:endParaRPr lang="en-US" dirty="0"/>
          </a:p>
          <a:p>
            <a:r>
              <a:rPr lang="en-US" b="1" dirty="0" smtClean="0"/>
              <a:t>Mexico: </a:t>
            </a:r>
            <a:r>
              <a:rPr lang="en-US" dirty="0" smtClean="0"/>
              <a:t>popular vote elects the President</a:t>
            </a:r>
            <a:endParaRPr lang="en-US" dirty="0"/>
          </a:p>
          <a:p>
            <a:r>
              <a:rPr lang="en-US" b="1" dirty="0" smtClean="0"/>
              <a:t>Cuba: </a:t>
            </a:r>
            <a:r>
              <a:rPr lang="en-US" dirty="0" smtClean="0"/>
              <a:t>appointed by </a:t>
            </a:r>
            <a:r>
              <a:rPr lang="en-US" smtClean="0"/>
              <a:t>previous dictator </a:t>
            </a:r>
            <a:endParaRPr lang="en-US" b="1" dirty="0"/>
          </a:p>
          <a:p>
            <a:r>
              <a:rPr lang="en-US" b="1" dirty="0" smtClean="0"/>
              <a:t>Australia: </a:t>
            </a:r>
            <a:r>
              <a:rPr lang="en-US" dirty="0" smtClean="0"/>
              <a:t>Parliament elects Prime Minister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77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84415" cy="1400530"/>
          </a:xfrm>
        </p:spPr>
        <p:txBody>
          <a:bodyPr/>
          <a:lstStyle/>
          <a:p>
            <a:r>
              <a:rPr lang="en-US" dirty="0" smtClean="0"/>
              <a:t>Role of Citizen (voting rights &amp; freedoms)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United Kingdom</a:t>
            </a:r>
            <a:r>
              <a:rPr lang="en-US" b="1" dirty="0" smtClean="0"/>
              <a:t>: </a:t>
            </a:r>
            <a:r>
              <a:rPr lang="en-US" dirty="0" smtClean="0"/>
              <a:t>right to vote</a:t>
            </a:r>
            <a:r>
              <a:rPr lang="en-US" b="1" dirty="0" smtClean="0"/>
              <a:t> </a:t>
            </a:r>
            <a:endParaRPr lang="en-US" b="1" dirty="0"/>
          </a:p>
          <a:p>
            <a:r>
              <a:rPr lang="en-US" b="1" dirty="0"/>
              <a:t>Germany: </a:t>
            </a:r>
            <a:r>
              <a:rPr lang="en-US" dirty="0" smtClean="0"/>
              <a:t>right to vote</a:t>
            </a:r>
            <a:endParaRPr lang="en-US" b="1" dirty="0" smtClean="0"/>
          </a:p>
          <a:p>
            <a:r>
              <a:rPr lang="en-US" b="1" dirty="0" smtClean="0"/>
              <a:t>Russia: </a:t>
            </a:r>
            <a:r>
              <a:rPr lang="en-US" dirty="0" smtClean="0"/>
              <a:t>right to vote</a:t>
            </a:r>
            <a:endParaRPr lang="en-US" b="1" dirty="0"/>
          </a:p>
          <a:p>
            <a:r>
              <a:rPr lang="en-US" b="1" dirty="0" smtClean="0"/>
              <a:t>Canada: </a:t>
            </a:r>
            <a:r>
              <a:rPr lang="en-US" dirty="0" smtClean="0"/>
              <a:t>right to vote</a:t>
            </a:r>
            <a:endParaRPr lang="en-US" b="1" dirty="0"/>
          </a:p>
          <a:p>
            <a:r>
              <a:rPr lang="en-US" b="1" dirty="0" smtClean="0"/>
              <a:t>Brazil: </a:t>
            </a:r>
            <a:r>
              <a:rPr lang="en-US" dirty="0" smtClean="0"/>
              <a:t>right to vote</a:t>
            </a:r>
            <a:endParaRPr lang="en-US" b="1" dirty="0"/>
          </a:p>
          <a:p>
            <a:r>
              <a:rPr lang="en-US" b="1" dirty="0" smtClean="0"/>
              <a:t>Mexico: </a:t>
            </a:r>
            <a:r>
              <a:rPr lang="en-US" dirty="0" smtClean="0"/>
              <a:t>right to vote</a:t>
            </a:r>
            <a:endParaRPr lang="en-US" b="1" dirty="0"/>
          </a:p>
          <a:p>
            <a:r>
              <a:rPr lang="en-US" b="1" dirty="0" smtClean="0"/>
              <a:t>Cuba: </a:t>
            </a:r>
            <a:r>
              <a:rPr lang="en-US" dirty="0" smtClean="0"/>
              <a:t>no right to vote</a:t>
            </a:r>
            <a:endParaRPr lang="en-US" b="1" dirty="0"/>
          </a:p>
          <a:p>
            <a:r>
              <a:rPr lang="en-US" b="1" dirty="0" smtClean="0"/>
              <a:t>Australia: </a:t>
            </a:r>
            <a:r>
              <a:rPr lang="en-US" dirty="0" smtClean="0"/>
              <a:t>right to vote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1608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United Kingdom: </a:t>
            </a:r>
            <a:r>
              <a:rPr lang="en-US" dirty="0" smtClean="0"/>
              <a:t>Mixed -&gt; Market, member of EU, but uses pound</a:t>
            </a:r>
            <a:endParaRPr lang="en-US" b="1" dirty="0"/>
          </a:p>
          <a:p>
            <a:r>
              <a:rPr lang="en-US" b="1" dirty="0" smtClean="0"/>
              <a:t>Germany: </a:t>
            </a:r>
            <a:r>
              <a:rPr lang="en-US" dirty="0" smtClean="0"/>
              <a:t>Mixed -&gt; Market, member of EU, uses euro</a:t>
            </a:r>
            <a:endParaRPr lang="en-US" b="1" dirty="0"/>
          </a:p>
          <a:p>
            <a:r>
              <a:rPr lang="en-US" b="1" dirty="0" smtClean="0"/>
              <a:t>Russia: </a:t>
            </a:r>
            <a:r>
              <a:rPr lang="en-US" dirty="0" smtClean="0"/>
              <a:t>Mixed, not part of EU, uses ruble</a:t>
            </a:r>
            <a:endParaRPr lang="en-US" b="1" dirty="0"/>
          </a:p>
          <a:p>
            <a:r>
              <a:rPr lang="en-US" b="1" dirty="0" smtClean="0"/>
              <a:t>Canada: </a:t>
            </a:r>
            <a:r>
              <a:rPr lang="en-US" dirty="0" smtClean="0"/>
              <a:t>Mixed -&gt; Market, member of NAFTA, uses Canadian dollar</a:t>
            </a:r>
            <a:endParaRPr lang="en-US" b="1" dirty="0"/>
          </a:p>
          <a:p>
            <a:r>
              <a:rPr lang="en-US" b="1" dirty="0" smtClean="0"/>
              <a:t>Brazil: </a:t>
            </a:r>
            <a:r>
              <a:rPr lang="en-US" dirty="0" smtClean="0"/>
              <a:t>Mixed -&gt; Market, uses real</a:t>
            </a:r>
            <a:endParaRPr lang="en-US" b="1" dirty="0"/>
          </a:p>
          <a:p>
            <a:r>
              <a:rPr lang="en-US" b="1" dirty="0" smtClean="0"/>
              <a:t>Mexico: </a:t>
            </a:r>
            <a:r>
              <a:rPr lang="en-US" dirty="0" smtClean="0"/>
              <a:t>Mixed -&gt; Market, member of NAFTA, uses peso 67%</a:t>
            </a:r>
            <a:endParaRPr lang="en-US" b="1" dirty="0"/>
          </a:p>
          <a:p>
            <a:r>
              <a:rPr lang="en-US" b="1" dirty="0" smtClean="0"/>
              <a:t>Cuba: </a:t>
            </a:r>
            <a:r>
              <a:rPr lang="en-US" dirty="0" smtClean="0"/>
              <a:t>Mixed -&gt; Command, uses Cuban peso</a:t>
            </a:r>
            <a:endParaRPr lang="en-US" b="1" dirty="0"/>
          </a:p>
          <a:p>
            <a:r>
              <a:rPr lang="en-US" b="1" dirty="0" smtClean="0"/>
              <a:t>Australia: </a:t>
            </a:r>
            <a:r>
              <a:rPr lang="en-US" dirty="0" smtClean="0"/>
              <a:t>Mixed -&gt; Market, uses Australian dollar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49447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619</TotalTime>
  <Words>271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Government Systems for 6th Grade Social Studies</vt:lpstr>
      <vt:lpstr>Type of Government</vt:lpstr>
      <vt:lpstr>How the Government Distributes Power</vt:lpstr>
      <vt:lpstr>How the Leader is Elected</vt:lpstr>
      <vt:lpstr>Role of Citizen (voting rights &amp; freedoms)</vt:lpstr>
      <vt:lpstr>Economic System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Systems for 6th Grade Social Studies</dc:title>
  <dc:creator>Lauren Puckett</dc:creator>
  <cp:lastModifiedBy>Lauren Puckett</cp:lastModifiedBy>
  <cp:revision>7</cp:revision>
  <dcterms:created xsi:type="dcterms:W3CDTF">2016-03-17T11:58:00Z</dcterms:created>
  <dcterms:modified xsi:type="dcterms:W3CDTF">2016-03-17T22:17:45Z</dcterms:modified>
</cp:coreProperties>
</file>