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5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1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9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11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2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17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8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7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8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6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5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0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69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made Gandhi’s non-violent movement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0389"/>
            <a:ext cx="12192000" cy="4763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sentence: Hook – something to get the reader’s attention, something interesting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sentence: Thesis – take the question and your tactic (answer) and form a sentence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sentence: 1</a:t>
            </a:r>
            <a:r>
              <a:rPr lang="en-US" baseline="30000" dirty="0" smtClean="0"/>
              <a:t>st</a:t>
            </a:r>
            <a:r>
              <a:rPr lang="en-US" dirty="0" smtClean="0"/>
              <a:t> piece of evidence – from the documents for the tactic you chose as your answer; can be direct quote or paraphrased </a:t>
            </a:r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sentence: 1</a:t>
            </a:r>
            <a:r>
              <a:rPr lang="en-US" b="1" baseline="30000" dirty="0" smtClean="0"/>
              <a:t>st</a:t>
            </a:r>
            <a:r>
              <a:rPr lang="en-US" b="1" dirty="0" smtClean="0"/>
              <a:t> argument – explain the piece of evidence your own words; what does it mean; connect it to the thesis (this can be more than one sentence) 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sentence: 2</a:t>
            </a:r>
            <a:r>
              <a:rPr lang="en-US" baseline="30000" dirty="0" smtClean="0"/>
              <a:t>nd</a:t>
            </a:r>
            <a:r>
              <a:rPr lang="en-US" dirty="0" smtClean="0"/>
              <a:t> piece of evidence – from the documents for the tactic you chose as your answer; </a:t>
            </a:r>
            <a:r>
              <a:rPr lang="en-US" dirty="0"/>
              <a:t>can be direct quote or paraphrased </a:t>
            </a:r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sentence: 2</a:t>
            </a:r>
            <a:r>
              <a:rPr lang="en-US" b="1" baseline="30000" dirty="0" smtClean="0"/>
              <a:t>nd</a:t>
            </a:r>
            <a:r>
              <a:rPr lang="en-US" b="1" dirty="0" smtClean="0"/>
              <a:t> argument – explain </a:t>
            </a:r>
            <a:r>
              <a:rPr lang="en-US" b="1" dirty="0"/>
              <a:t>the piece of evidence your own words; what does it mean; connect it to the </a:t>
            </a:r>
            <a:r>
              <a:rPr lang="en-US" b="1" dirty="0" smtClean="0"/>
              <a:t>thesis (this can be more than one sentence)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sentence: Conclusion sentence: refer back to your thesis, but </a:t>
            </a:r>
            <a:r>
              <a:rPr lang="en-US" dirty="0" smtClean="0"/>
              <a:t>not just a restatement of your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0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Gandhi used many types of non-violent tactics to help India gain Independence from the British including ___________________________ and ______________________, but ____________________ was the most successful.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What made Gandhi’s non-violent movement work?</vt:lpstr>
      <vt:lpstr>Sample Thesis Statement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made Gandhi’s non-violent movement work?</dc:title>
  <dc:creator>Lauren Puckett</dc:creator>
  <cp:lastModifiedBy>Lauren Puckett</cp:lastModifiedBy>
  <cp:revision>3</cp:revision>
  <dcterms:created xsi:type="dcterms:W3CDTF">2019-03-22T14:58:08Z</dcterms:created>
  <dcterms:modified xsi:type="dcterms:W3CDTF">2019-03-22T18:47:38Z</dcterms:modified>
</cp:coreProperties>
</file>