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0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5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1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6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2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4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9DDF-74F9-411A-B30C-3A4DF9A8884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F2A7-092C-46A3-9EF6-EE2B2680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Transport Stations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Betsy Sanford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Life Science</a:t>
            </a:r>
          </a:p>
          <a:p>
            <a:r>
              <a:rPr lang="en-US" dirty="0" smtClean="0"/>
              <a:t>Lost Mountain Middle School</a:t>
            </a:r>
          </a:p>
        </p:txBody>
      </p:sp>
    </p:spTree>
    <p:extLst>
      <p:ext uri="{BB962C8B-B14F-4D97-AF65-F5344CB8AC3E}">
        <p14:creationId xmlns:p14="http://schemas.microsoft.com/office/powerpoint/2010/main" val="178650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827"/>
            <a:ext cx="5538158" cy="877079"/>
          </a:xfrm>
        </p:spPr>
        <p:txBody>
          <a:bodyPr/>
          <a:lstStyle/>
          <a:p>
            <a:r>
              <a:rPr lang="en-US" dirty="0" smtClean="0"/>
              <a:t>Food Coloring &amp; Water</a:t>
            </a:r>
            <a:endParaRPr lang="en-US" dirty="0"/>
          </a:p>
        </p:txBody>
      </p:sp>
      <p:pic>
        <p:nvPicPr>
          <p:cNvPr id="1026" name="Picture 2" descr="http://classroom.sdmesa.edu/eschmid/F03.03.L.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45" y="0"/>
            <a:ext cx="4752855" cy="50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1869314"/>
            <a:ext cx="6989660" cy="46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8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10" y="144462"/>
            <a:ext cx="4372155" cy="6664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Raisins &amp; Grapes</a:t>
            </a:r>
            <a:endParaRPr lang="en-US" dirty="0"/>
          </a:p>
        </p:txBody>
      </p:sp>
      <p:pic>
        <p:nvPicPr>
          <p:cNvPr id="1028" name="Picture 4" descr="20130404-246289-raisins-recipe-feature-thumb-625xauto-315748.jpg (625×46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017" y="0"/>
            <a:ext cx="3876983" cy="29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783"/>
            <a:ext cx="6664360" cy="4449217"/>
          </a:xfrm>
          <a:prstGeom prst="rect">
            <a:avLst/>
          </a:prstGeom>
        </p:spPr>
      </p:pic>
      <p:pic>
        <p:nvPicPr>
          <p:cNvPr id="1030" name="Picture 6" descr="https://pbs.twimg.com/media/CMJRWEoUcAA4ty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09" y="-25880"/>
            <a:ext cx="3948064" cy="29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60" y="3167673"/>
            <a:ext cx="5527640" cy="36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6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Potatoes, Water &amp; Salt Water</a:t>
            </a:r>
            <a:endParaRPr lang="en-US" dirty="0"/>
          </a:p>
        </p:txBody>
      </p:sp>
      <p:pic>
        <p:nvPicPr>
          <p:cNvPr id="2050" name="Picture 2" descr="http://mrsmaineswiki.wikispaces.com/file/view/Tap_water_on_leftand_salt_water_on_right2.jpg/32935625/410x310/Tap_water_on_leftand_salt_water_on_righ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52" y="2067433"/>
            <a:ext cx="5287693" cy="399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rsmaineswiki.wikispaces.com/file/view/Plain_potatoes_.jpg/32867021/Plain_potatoes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596915" cy="4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9" y="184332"/>
            <a:ext cx="4682706" cy="1325563"/>
          </a:xfrm>
        </p:spPr>
        <p:txBody>
          <a:bodyPr/>
          <a:lstStyle/>
          <a:p>
            <a:r>
              <a:rPr lang="en-US" dirty="0" smtClean="0"/>
              <a:t>Mesh Bag &amp; Beans</a:t>
            </a:r>
            <a:endParaRPr lang="en-US" dirty="0"/>
          </a:p>
        </p:txBody>
      </p:sp>
      <p:pic>
        <p:nvPicPr>
          <p:cNvPr id="5122" name="Picture 2" descr="http://www.livingwellspendingless.com/wp-content/uploads/2016/02/621990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21" y="184332"/>
            <a:ext cx="4834893" cy="33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2" y="2351219"/>
            <a:ext cx="6394437" cy="42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1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8" y="140937"/>
            <a:ext cx="4467045" cy="1325563"/>
          </a:xfrm>
        </p:spPr>
        <p:txBody>
          <a:bodyPr/>
          <a:lstStyle/>
          <a:p>
            <a:r>
              <a:rPr lang="en-US" dirty="0" smtClean="0"/>
              <a:t>Balloon Diffusion</a:t>
            </a:r>
            <a:endParaRPr lang="en-US" dirty="0"/>
          </a:p>
        </p:txBody>
      </p:sp>
      <p:pic>
        <p:nvPicPr>
          <p:cNvPr id="3074" name="Picture 2" descr="http://chem.libretexts.org/@api/deki/files/8673/Red_Balloon_Effusion.JPG?size=bestfit&amp;width=350&amp;height=209&amp;revisio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48" y="388998"/>
            <a:ext cx="7742754" cy="46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3" y="3847741"/>
            <a:ext cx="4256634" cy="28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3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4" y="110704"/>
            <a:ext cx="363890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Flowers &amp; Colored Water</a:t>
            </a:r>
            <a:endParaRPr lang="en-US" dirty="0"/>
          </a:p>
        </p:txBody>
      </p:sp>
      <p:pic>
        <p:nvPicPr>
          <p:cNvPr id="4098" name="Picture 2" descr="https://aos.iacpublishinglabs.com/question/aq/700px-394px/carnations-change-color-colored-water_2e9a2ae583ca4b02.jpg?domain=cx.aos.as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58" y="112150"/>
            <a:ext cx="5724359" cy="32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-media-cache-ak0.pinimg.com/736x/3a/20/21/3a20216d92bd16063c5ed199f49bbd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56" y="3483459"/>
            <a:ext cx="4914222" cy="32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4" y="2467156"/>
            <a:ext cx="6331422" cy="42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Cell Transport Stations</vt:lpstr>
      <vt:lpstr>Food Coloring &amp; Water</vt:lpstr>
      <vt:lpstr>Raisins &amp; Grapes</vt:lpstr>
      <vt:lpstr>Potatoes, Water &amp; Salt Water</vt:lpstr>
      <vt:lpstr>Mesh Bag &amp; Beans</vt:lpstr>
      <vt:lpstr>Balloon Diffusion</vt:lpstr>
      <vt:lpstr>Flowers &amp; Colored Water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Transport Stations</dc:title>
  <dc:creator>Betsy Sanford</dc:creator>
  <cp:lastModifiedBy>Lauren Puckett</cp:lastModifiedBy>
  <cp:revision>15</cp:revision>
  <dcterms:created xsi:type="dcterms:W3CDTF">2016-12-09T01:22:55Z</dcterms:created>
  <dcterms:modified xsi:type="dcterms:W3CDTF">2017-08-08T01:34:03Z</dcterms:modified>
</cp:coreProperties>
</file>