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8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5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76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16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81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67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81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50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8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16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53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76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16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81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67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81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509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89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8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813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53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7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6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8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5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8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E8B8-0F78-4232-8F2B-6A47A42A868D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8F91-4351-47C8-9D2C-86827C168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24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/>
              <a:t>Cell Energy</a:t>
            </a:r>
            <a:endParaRPr lang="en-US" sz="72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9718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Why do you get hungry?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64572" cy="1162050"/>
          </a:xfrm>
        </p:spPr>
        <p:txBody>
          <a:bodyPr>
            <a:noAutofit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From Sun to Cell</a:t>
            </a:r>
            <a:r>
              <a:rPr lang="en-US" sz="4400" dirty="0" smtClean="0"/>
              <a:t>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57600"/>
            <a:ext cx="5111750" cy="2468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001000" cy="31369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Photosynthesis is when a plant captures energy from the sun and changes it into food. (most energy comes from the sun)</a:t>
            </a:r>
            <a:endParaRPr lang="en-US" sz="3600" dirty="0"/>
          </a:p>
          <a:p>
            <a:endParaRPr lang="en-US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76600"/>
            <a:ext cx="381000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1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2192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Photosynthesis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4343400"/>
            <a:ext cx="1219200" cy="2514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219200"/>
            <a:ext cx="8001000" cy="3213100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Pigment is when a plant cell absorbs light energy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Chlorophyll (main pigment) gives plants their green color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Plants use energy (sun) to change carbon dioxide and water into food</a:t>
            </a:r>
          </a:p>
          <a:p>
            <a:endParaRPr lang="en-US" sz="2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81400"/>
            <a:ext cx="5669839" cy="338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1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99" y="228600"/>
            <a:ext cx="8686800" cy="116205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Getting Energy from Food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58495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981200"/>
            <a:ext cx="5791200" cy="38989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Animal cells get energy in different ways from food</a:t>
            </a:r>
            <a:br>
              <a:rPr lang="en-US" sz="3600" dirty="0" smtClean="0"/>
            </a:b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Cellular Respiration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Fermentation</a:t>
            </a: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5" name="Picture 2" descr="C:\Users\traci\AppData\Local\Microsoft\Windows\Temporary Internet Files\Content.IE5\NRRZS96H\MP90044223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67000"/>
            <a:ext cx="2560320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Cellular Respiration</a:t>
            </a:r>
            <a:endParaRPr lang="en-US" sz="6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29600" cy="469106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Chemical process that occurs in cells (respiration is ‘breathing’ cellular respiration is different)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Most complex organisms, like animals and plants, get energy through CR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During CR, food (glucose) is broken down into CO2 and H2O– then energy is released</a:t>
            </a:r>
            <a:endParaRPr lang="en-US" sz="2800" dirty="0"/>
          </a:p>
          <a:p>
            <a:pPr algn="ctr"/>
            <a:r>
              <a:rPr lang="en-US" sz="2800" dirty="0" smtClean="0"/>
              <a:t>WALAAAH Body temperature is maintained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61279"/>
            <a:ext cx="62865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0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6434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Fermentation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524000"/>
            <a:ext cx="8305800" cy="4691063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When your muscles can’t get oxygen </a:t>
            </a:r>
            <a:endParaRPr lang="en-US" sz="32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Burning sensation in leg muscles when running??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Build up of Lactic Acid– muscle fatigue</a:t>
            </a:r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8527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066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Fermentation -- yeast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8305800" cy="34718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/>
              <a:t>Sometime it occurs in fungi and bacteria like bread </a:t>
            </a:r>
            <a:endParaRPr lang="en-US" sz="3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/>
              <a:t>Yeast </a:t>
            </a:r>
            <a:r>
              <a:rPr lang="en-US" sz="3600" b="1" dirty="0"/>
              <a:t>forms carbon dioxide during this– bubbles of CO2 gas causes dough to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rise</a:t>
            </a:r>
            <a:r>
              <a:rPr lang="en-US" sz="3600" b="1" dirty="0"/>
              <a:t>– leaves small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holes </a:t>
            </a:r>
            <a:r>
              <a:rPr lang="en-US" sz="3600" b="1" dirty="0"/>
              <a:t>in </a:t>
            </a:r>
            <a:r>
              <a:rPr lang="en-US" sz="3600" b="1" dirty="0" smtClean="0"/>
              <a:t>bread</a:t>
            </a:r>
            <a:endParaRPr lang="en-US" sz="3600" b="1" dirty="0"/>
          </a:p>
          <a:p>
            <a:endParaRPr lang="en-US" sz="3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10000"/>
            <a:ext cx="4742923" cy="283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3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184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iRespondQuestionMaster</vt:lpstr>
      <vt:lpstr>iRespondGraphMaster</vt:lpstr>
      <vt:lpstr>Cell Energy</vt:lpstr>
      <vt:lpstr>    From Sun to Cell </vt:lpstr>
      <vt:lpstr>Photosynthesis</vt:lpstr>
      <vt:lpstr>Getting Energy from Food</vt:lpstr>
      <vt:lpstr>Cellular Respiration</vt:lpstr>
      <vt:lpstr>Fermentation</vt:lpstr>
      <vt:lpstr>Fermentation -- yeast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with Environment</dc:title>
  <dc:creator>traci</dc:creator>
  <cp:lastModifiedBy>Karen Glisson</cp:lastModifiedBy>
  <cp:revision>43</cp:revision>
  <dcterms:created xsi:type="dcterms:W3CDTF">2010-12-02T02:23:03Z</dcterms:created>
  <dcterms:modified xsi:type="dcterms:W3CDTF">2013-11-21T15:18:55Z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